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8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0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DD354-1DFF-4E43-8C96-527870289A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D1C5C3-4A97-4982-94D4-431C94A992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B75D2-C2CD-4E30-9372-4AA919573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4FF4-AB61-4CF1-8A02-4B0CA3820EE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35251-D3F4-4A44-8C70-DD9D3F981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2C98E-7487-4E1F-8BE6-CEAC489E3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EE5BD-E5A3-473A-A8FB-DF88F3E28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41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4A8D4-0199-43D6-B546-0C7A47694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9CAD43-0920-4EC2-931F-475F60CA4A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BD295-FD49-4D59-B734-21990FF90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4FF4-AB61-4CF1-8A02-4B0CA3820EE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990CC-F9AC-42DD-99A1-E99342209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8851E-2460-421C-AB1F-A0D8D9FE3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EE5BD-E5A3-473A-A8FB-DF88F3E28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85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DC7097-2155-4310-AB1E-0485DB3972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9CB15D-45FF-4059-9AE8-C13DD8F696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D4817-1AB3-4F65-9458-38F0EE5D3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4FF4-AB61-4CF1-8A02-4B0CA3820EE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1E604-327C-4FB5-A5F1-059654478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D5CBE-F581-4D48-887D-04D508C8E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EE5BD-E5A3-473A-A8FB-DF88F3E28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863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9CF01-6910-4953-80C5-2353AF7A0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BB836-B4C5-4A4C-93DF-A97F46664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7EBD3-D71A-45B1-9119-962E60EF5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4FF4-AB61-4CF1-8A02-4B0CA3820EE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CC7E1-2767-4C94-94F0-26C8A9BF6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3E0D24-62E3-4506-8937-C2DA31FF3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EE5BD-E5A3-473A-A8FB-DF88F3E28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986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8F5EF-88B8-4884-9636-099AB7B3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53FDF5-A989-497A-ABAB-E62797E59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73E30A-EE7A-4C53-9C10-2F949B70F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4FF4-AB61-4CF1-8A02-4B0CA3820EE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F56FFF-116F-4A92-BE2D-38698A8BF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309A7-E8BC-40A8-BA8E-216740E69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EE5BD-E5A3-473A-A8FB-DF88F3E28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747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CD377-9B83-44AD-9563-06E1F8360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EC982-51D1-47EE-A7DA-6F60A3BE66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66F2A2-CE78-4626-BF23-7857A67BCE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C9A9BB-BFA3-46D3-A006-BACF2242E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4FF4-AB61-4CF1-8A02-4B0CA3820EE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7FB6FF-8C47-4BA1-935E-602D1AAA3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5D17D-983F-43B2-8770-2068D563C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EE5BD-E5A3-473A-A8FB-DF88F3E28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094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FA5CA-62E2-496A-9931-3519BD13F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A12C19-FE87-4B97-B387-DAC715375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81562D-3FD6-43F7-B77F-8D5268E8BC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0E195E-9383-495F-81DB-AFD1CFEB5B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181C22-2524-4B13-9D64-683E592896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FDAF60-AC04-4205-8EA2-48A30F641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4FF4-AB61-4CF1-8A02-4B0CA3820EE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57AC33-8CD4-48F0-A9E4-64DF2E8DE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F36366-6B24-4604-8815-C92C1D0A2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EE5BD-E5A3-473A-A8FB-DF88F3E28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71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5668B-9FA1-4783-8520-C2560F680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C405D7-EC0C-461D-882A-F4C97BB05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4FF4-AB61-4CF1-8A02-4B0CA3820EE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85788E-AAF1-435A-B542-B8F557ADF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116521-4614-4EE3-9B89-988343E01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EE5BD-E5A3-473A-A8FB-DF88F3E28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197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8B70B7-5447-4777-9225-F7AA3DB03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4FF4-AB61-4CF1-8A02-4B0CA3820EE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32DD4E-DE40-4E1F-A878-AC5F40943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D451D7-9F60-409F-ABD4-CE42A2B11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EE5BD-E5A3-473A-A8FB-DF88F3E28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226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E8F04-18BD-43D3-B18E-7279352E9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90399-2921-426F-8B32-9EC0B7FC7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291CE6-C4B8-40F9-9AEE-BD653E9CEA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78D939-FDD1-41AD-9403-750168EBA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4FF4-AB61-4CF1-8A02-4B0CA3820EE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648BFB-7F34-45C4-BC94-D11F9C427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1B8B1C-3210-4C0C-ACA8-2296804EE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EE5BD-E5A3-473A-A8FB-DF88F3E28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676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10274-2188-42CE-B512-A7B3E1A6F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0622D4-E586-4ADA-B613-4994C38DCB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079DC8-D040-4FDF-9605-0E0693A9DD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CBC4CE-D4A8-4753-A323-6D4DB7CE4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4FF4-AB61-4CF1-8A02-4B0CA3820EE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BAE84E-5CBC-48D4-A5B2-34F348CFA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9A6CC9-C449-4AB4-89F3-460E41627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EE5BD-E5A3-473A-A8FB-DF88F3E28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349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5E719C-961B-4E66-88E5-4CCDE87E2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79B735-53A8-4F34-9B0D-FF8C41C3D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A1C4E-1789-4443-9400-9512D4D74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E4FF4-AB61-4CF1-8A02-4B0CA3820EE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04F45-ACEC-465B-BD4A-94652253E6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E0FE9F-93C1-415B-81BF-E68C6D608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EE5BD-E5A3-473A-A8FB-DF88F3E28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230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B4F98-8C64-4455-B6F1-6E3173D3D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8221" y="-55803"/>
            <a:ext cx="10515600" cy="1325563"/>
          </a:xfrm>
        </p:spPr>
        <p:txBody>
          <a:bodyPr/>
          <a:lstStyle/>
          <a:p>
            <a:pPr algn="r" rtl="1"/>
            <a:r>
              <a:rPr lang="he-IL" dirty="0">
                <a:latin typeface="+mn-lt"/>
                <a:cs typeface="+mn-cs"/>
              </a:rPr>
              <a:t>כלי "עצם הדג" לזיהוי בעיה/אתגר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DDD1F6A-9D16-4E73-8594-A05F11381D87}"/>
              </a:ext>
            </a:extLst>
          </p:cNvPr>
          <p:cNvSpPr/>
          <p:nvPr/>
        </p:nvSpPr>
        <p:spPr>
          <a:xfrm flipV="1">
            <a:off x="1655854" y="6491589"/>
            <a:ext cx="10420334" cy="45719"/>
          </a:xfrm>
          <a:prstGeom prst="rect">
            <a:avLst/>
          </a:prstGeom>
          <a:solidFill>
            <a:srgbClr val="92A1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  <a:latin typeface="Calibri (Body)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12C328-3487-4B52-BFDE-4854530AB9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6227" y="6036657"/>
            <a:ext cx="2098120" cy="909864"/>
          </a:xfrm>
          <a:prstGeom prst="rect">
            <a:avLst/>
          </a:prstGeom>
        </p:spPr>
      </p:pic>
      <p:sp>
        <p:nvSpPr>
          <p:cNvPr id="3" name="Flowchart: Delay 2">
            <a:extLst>
              <a:ext uri="{FF2B5EF4-FFF2-40B4-BE49-F238E27FC236}">
                <a16:creationId xmlns:a16="http://schemas.microsoft.com/office/drawing/2014/main" id="{DF50CCC2-643B-42B9-A105-455F6C0B7006}"/>
              </a:ext>
            </a:extLst>
          </p:cNvPr>
          <p:cNvSpPr/>
          <p:nvPr/>
        </p:nvSpPr>
        <p:spPr>
          <a:xfrm>
            <a:off x="9213509" y="2431473"/>
            <a:ext cx="2008673" cy="2216727"/>
          </a:xfrm>
          <a:prstGeom prst="flowChartDelay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chemeClr val="tx1"/>
                </a:solidFill>
              </a:rPr>
              <a:t>בעיה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D999E9B-ADA1-4633-B45D-1C3308AA933D}"/>
              </a:ext>
            </a:extLst>
          </p:cNvPr>
          <p:cNvCxnSpPr/>
          <p:nvPr/>
        </p:nvCxnSpPr>
        <p:spPr>
          <a:xfrm flipH="1">
            <a:off x="2076638" y="3560618"/>
            <a:ext cx="667250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E55701C-DD2B-4423-916D-D1CF384488E5}"/>
              </a:ext>
            </a:extLst>
          </p:cNvPr>
          <p:cNvCxnSpPr/>
          <p:nvPr/>
        </p:nvCxnSpPr>
        <p:spPr>
          <a:xfrm>
            <a:off x="5382490" y="1428977"/>
            <a:ext cx="1579418" cy="1648691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470D486-46F3-4036-9D39-5947E1D6A1FF}"/>
              </a:ext>
            </a:extLst>
          </p:cNvPr>
          <p:cNvCxnSpPr>
            <a:cxnSpLocks/>
          </p:cNvCxnSpPr>
          <p:nvPr/>
        </p:nvCxnSpPr>
        <p:spPr>
          <a:xfrm flipV="1">
            <a:off x="5285509" y="4074584"/>
            <a:ext cx="1704108" cy="1647343"/>
          </a:xfrm>
          <a:prstGeom prst="straightConnector1">
            <a:avLst/>
          </a:prstGeom>
          <a:ln w="38100">
            <a:solidFill>
              <a:srgbClr val="CC33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8D688F3-3541-43DE-841F-8E31BFDD9859}"/>
              </a:ext>
            </a:extLst>
          </p:cNvPr>
          <p:cNvCxnSpPr>
            <a:cxnSpLocks/>
          </p:cNvCxnSpPr>
          <p:nvPr/>
        </p:nvCxnSpPr>
        <p:spPr>
          <a:xfrm flipV="1">
            <a:off x="2202397" y="4074584"/>
            <a:ext cx="1704108" cy="1647343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AC4EB3B-1141-4722-ABFB-0C5CAFA85E33}"/>
              </a:ext>
            </a:extLst>
          </p:cNvPr>
          <p:cNvCxnSpPr/>
          <p:nvPr/>
        </p:nvCxnSpPr>
        <p:spPr>
          <a:xfrm>
            <a:off x="4544291" y="1939636"/>
            <a:ext cx="112221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51BF1E6-17AA-4BA0-B19D-BA27CF9E4973}"/>
              </a:ext>
            </a:extLst>
          </p:cNvPr>
          <p:cNvCxnSpPr/>
          <p:nvPr/>
        </p:nvCxnSpPr>
        <p:spPr>
          <a:xfrm>
            <a:off x="4851782" y="2348345"/>
            <a:ext cx="112221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6BD8266-AAC6-4E8B-B7E7-CB3E13952650}"/>
              </a:ext>
            </a:extLst>
          </p:cNvPr>
          <p:cNvCxnSpPr/>
          <p:nvPr/>
        </p:nvCxnSpPr>
        <p:spPr>
          <a:xfrm>
            <a:off x="5223164" y="2805545"/>
            <a:ext cx="112221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48CEFAB-A449-4FF3-8F29-23FB6F9C53F4}"/>
              </a:ext>
            </a:extLst>
          </p:cNvPr>
          <p:cNvCxnSpPr/>
          <p:nvPr/>
        </p:nvCxnSpPr>
        <p:spPr>
          <a:xfrm>
            <a:off x="2341180" y="1607127"/>
            <a:ext cx="1579418" cy="1648691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B55C9D1-8FEB-4D71-B047-6A79E72B90B4}"/>
              </a:ext>
            </a:extLst>
          </p:cNvPr>
          <p:cNvCxnSpPr/>
          <p:nvPr/>
        </p:nvCxnSpPr>
        <p:spPr>
          <a:xfrm>
            <a:off x="1502981" y="2117786"/>
            <a:ext cx="112221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5F2752A-DA73-4F47-B94D-EF46C49D1F2A}"/>
              </a:ext>
            </a:extLst>
          </p:cNvPr>
          <p:cNvCxnSpPr/>
          <p:nvPr/>
        </p:nvCxnSpPr>
        <p:spPr>
          <a:xfrm>
            <a:off x="1810472" y="2526495"/>
            <a:ext cx="112221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BA9E5AF-712B-4DA8-AA13-B2C6D1BA5903}"/>
              </a:ext>
            </a:extLst>
          </p:cNvPr>
          <p:cNvCxnSpPr/>
          <p:nvPr/>
        </p:nvCxnSpPr>
        <p:spPr>
          <a:xfrm>
            <a:off x="2181854" y="2983695"/>
            <a:ext cx="112221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E5D58A8-D6F9-4017-B875-C805A03FC61C}"/>
              </a:ext>
            </a:extLst>
          </p:cNvPr>
          <p:cNvCxnSpPr/>
          <p:nvPr/>
        </p:nvCxnSpPr>
        <p:spPr>
          <a:xfrm>
            <a:off x="6774873" y="4475018"/>
            <a:ext cx="112221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F18B371-5B31-4505-8360-383EF4265E80}"/>
              </a:ext>
            </a:extLst>
          </p:cNvPr>
          <p:cNvCxnSpPr/>
          <p:nvPr/>
        </p:nvCxnSpPr>
        <p:spPr>
          <a:xfrm>
            <a:off x="6428508" y="4932218"/>
            <a:ext cx="112221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1F95A5E-A830-48B8-ADC2-63132E32374F}"/>
              </a:ext>
            </a:extLst>
          </p:cNvPr>
          <p:cNvCxnSpPr/>
          <p:nvPr/>
        </p:nvCxnSpPr>
        <p:spPr>
          <a:xfrm>
            <a:off x="5974000" y="5403273"/>
            <a:ext cx="112221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5859095-C5C7-4334-A398-011D1D527E83}"/>
              </a:ext>
            </a:extLst>
          </p:cNvPr>
          <p:cNvCxnSpPr/>
          <p:nvPr/>
        </p:nvCxnSpPr>
        <p:spPr>
          <a:xfrm>
            <a:off x="3816451" y="4327193"/>
            <a:ext cx="112221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04EAFC3-0125-44E9-96B6-3453775CF6E0}"/>
              </a:ext>
            </a:extLst>
          </p:cNvPr>
          <p:cNvCxnSpPr/>
          <p:nvPr/>
        </p:nvCxnSpPr>
        <p:spPr>
          <a:xfrm>
            <a:off x="3470086" y="4784393"/>
            <a:ext cx="112221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1945498-40E2-429C-AEE9-F0CAF437E195}"/>
              </a:ext>
            </a:extLst>
          </p:cNvPr>
          <p:cNvCxnSpPr/>
          <p:nvPr/>
        </p:nvCxnSpPr>
        <p:spPr>
          <a:xfrm>
            <a:off x="3015578" y="5255448"/>
            <a:ext cx="112221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EAE023F3-FE64-47CF-96CE-19A221D8BDEB}"/>
              </a:ext>
            </a:extLst>
          </p:cNvPr>
          <p:cNvSpPr txBox="1"/>
          <p:nvPr/>
        </p:nvSpPr>
        <p:spPr>
          <a:xfrm>
            <a:off x="1821872" y="1059645"/>
            <a:ext cx="197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b="1" dirty="0"/>
              <a:t>אנשים</a:t>
            </a:r>
            <a:endParaRPr lang="en-US" b="1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8370245-C626-4965-B205-63DC84EDDBB0}"/>
              </a:ext>
            </a:extLst>
          </p:cNvPr>
          <p:cNvSpPr txBox="1"/>
          <p:nvPr/>
        </p:nvSpPr>
        <p:spPr>
          <a:xfrm>
            <a:off x="4509653" y="964168"/>
            <a:ext cx="197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b="1" dirty="0"/>
              <a:t>תהליכים/שיטות</a:t>
            </a:r>
            <a:endParaRPr lang="en-US" b="1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3943F7B-57B1-4F11-8683-5EA7F8506E2A}"/>
              </a:ext>
            </a:extLst>
          </p:cNvPr>
          <p:cNvSpPr txBox="1"/>
          <p:nvPr/>
        </p:nvSpPr>
        <p:spPr>
          <a:xfrm>
            <a:off x="4684604" y="5765068"/>
            <a:ext cx="197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b="1" dirty="0"/>
              <a:t>תשתיות/סביבה</a:t>
            </a:r>
            <a:endParaRPr lang="en-US" b="1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8C77B14-7597-4DFF-86D6-B1BEF82B27F5}"/>
              </a:ext>
            </a:extLst>
          </p:cNvPr>
          <p:cNvSpPr txBox="1"/>
          <p:nvPr/>
        </p:nvSpPr>
        <p:spPr>
          <a:xfrm>
            <a:off x="1516598" y="5689550"/>
            <a:ext cx="197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b="1" dirty="0"/>
              <a:t>מכונות/ציוד</a:t>
            </a:r>
            <a:endParaRPr 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F646B9-095E-448B-B41B-FE7312DC2142}"/>
              </a:ext>
            </a:extLst>
          </p:cNvPr>
          <p:cNvSpPr txBox="1"/>
          <p:nvPr/>
        </p:nvSpPr>
        <p:spPr>
          <a:xfrm>
            <a:off x="1499269" y="2554002"/>
            <a:ext cx="1579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dirty="0"/>
              <a:t>א</a:t>
            </a:r>
            <a:endParaRPr lang="LID4096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C7579AD-4C61-4D3C-A321-8F5F5C28C448}"/>
              </a:ext>
            </a:extLst>
          </p:cNvPr>
          <p:cNvSpPr txBox="1"/>
          <p:nvPr/>
        </p:nvSpPr>
        <p:spPr>
          <a:xfrm>
            <a:off x="4359839" y="1965890"/>
            <a:ext cx="1579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dirty="0"/>
              <a:t>א</a:t>
            </a:r>
            <a:endParaRPr lang="LID4096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56AD4D-A86E-495B-98FB-CB87F8DDC7A5}"/>
              </a:ext>
            </a:extLst>
          </p:cNvPr>
          <p:cNvSpPr txBox="1"/>
          <p:nvPr/>
        </p:nvSpPr>
        <p:spPr>
          <a:xfrm>
            <a:off x="4599342" y="2418362"/>
            <a:ext cx="1579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dirty="0"/>
              <a:t>א</a:t>
            </a:r>
            <a:endParaRPr lang="LID4096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7A8FF8E-2F3D-4C59-B10B-8E31F3AB17A6}"/>
              </a:ext>
            </a:extLst>
          </p:cNvPr>
          <p:cNvSpPr txBox="1"/>
          <p:nvPr/>
        </p:nvSpPr>
        <p:spPr>
          <a:xfrm>
            <a:off x="853211" y="1745817"/>
            <a:ext cx="1579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dirty="0"/>
              <a:t>א</a:t>
            </a:r>
            <a:endParaRPr lang="LID4096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8603819-C59A-4EBA-AF4F-3426ACF926CE}"/>
              </a:ext>
            </a:extLst>
          </p:cNvPr>
          <p:cNvSpPr txBox="1"/>
          <p:nvPr/>
        </p:nvSpPr>
        <p:spPr>
          <a:xfrm>
            <a:off x="1197421" y="2139955"/>
            <a:ext cx="1579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dirty="0"/>
              <a:t>א</a:t>
            </a:r>
            <a:endParaRPr lang="LID4096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16F6950-F8EA-49B7-AF44-911EFA79313B}"/>
              </a:ext>
            </a:extLst>
          </p:cNvPr>
          <p:cNvSpPr txBox="1"/>
          <p:nvPr/>
        </p:nvSpPr>
        <p:spPr>
          <a:xfrm>
            <a:off x="6761017" y="4075313"/>
            <a:ext cx="1579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dirty="0"/>
              <a:t>א</a:t>
            </a:r>
            <a:endParaRPr lang="LID4096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B47A900-29FC-481F-A509-2E6E0F706A98}"/>
              </a:ext>
            </a:extLst>
          </p:cNvPr>
          <p:cNvSpPr txBox="1"/>
          <p:nvPr/>
        </p:nvSpPr>
        <p:spPr>
          <a:xfrm>
            <a:off x="6508291" y="4576741"/>
            <a:ext cx="1579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dirty="0"/>
              <a:t>א</a:t>
            </a:r>
            <a:endParaRPr lang="LID4096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EC32D99-68DE-4A08-A9D6-D5084894F633}"/>
              </a:ext>
            </a:extLst>
          </p:cNvPr>
          <p:cNvSpPr txBox="1"/>
          <p:nvPr/>
        </p:nvSpPr>
        <p:spPr>
          <a:xfrm>
            <a:off x="6076312" y="5009995"/>
            <a:ext cx="1579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dirty="0"/>
              <a:t>א</a:t>
            </a:r>
            <a:endParaRPr lang="LID4096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4238C07-9DD5-40DE-9227-5B497EC801E3}"/>
              </a:ext>
            </a:extLst>
          </p:cNvPr>
          <p:cNvSpPr txBox="1"/>
          <p:nvPr/>
        </p:nvSpPr>
        <p:spPr>
          <a:xfrm>
            <a:off x="3927762" y="1544529"/>
            <a:ext cx="1579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dirty="0"/>
              <a:t>א</a:t>
            </a:r>
            <a:endParaRPr lang="LID4096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4DB3611-45B5-40F8-B18A-64D0FE849EB6}"/>
              </a:ext>
            </a:extLst>
          </p:cNvPr>
          <p:cNvSpPr txBox="1"/>
          <p:nvPr/>
        </p:nvSpPr>
        <p:spPr>
          <a:xfrm>
            <a:off x="3847248" y="3959420"/>
            <a:ext cx="1579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dirty="0"/>
              <a:t>א</a:t>
            </a:r>
            <a:endParaRPr lang="LID4096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AF4AA71-76F2-4344-A896-A739740C9D39}"/>
              </a:ext>
            </a:extLst>
          </p:cNvPr>
          <p:cNvSpPr txBox="1"/>
          <p:nvPr/>
        </p:nvSpPr>
        <p:spPr>
          <a:xfrm>
            <a:off x="3397351" y="4440477"/>
            <a:ext cx="1579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dirty="0"/>
              <a:t>א</a:t>
            </a:r>
            <a:endParaRPr lang="LID4096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83B2B2A-0E80-4AE5-A391-DA051F2529AD}"/>
              </a:ext>
            </a:extLst>
          </p:cNvPr>
          <p:cNvSpPr txBox="1"/>
          <p:nvPr/>
        </p:nvSpPr>
        <p:spPr>
          <a:xfrm>
            <a:off x="3002496" y="4921469"/>
            <a:ext cx="1579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dirty="0"/>
              <a:t>א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72137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</TotalTime>
  <Words>32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(Body)</vt:lpstr>
      <vt:lpstr>Calibri Light</vt:lpstr>
      <vt:lpstr>Office Theme</vt:lpstr>
      <vt:lpstr>כלי "עצם הדג" לזיהוי בעיה/אתגר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יצירתיות וחדשנות בארגון:  זיהוי אתגרים והעלאת רעיונות</dc:title>
  <dc:creator>Moran Lazar</dc:creator>
  <cp:lastModifiedBy>Limor Moses-moscona</cp:lastModifiedBy>
  <cp:revision>21</cp:revision>
  <dcterms:created xsi:type="dcterms:W3CDTF">2021-10-03T06:11:24Z</dcterms:created>
  <dcterms:modified xsi:type="dcterms:W3CDTF">2024-01-23T13:35:16Z</dcterms:modified>
</cp:coreProperties>
</file>