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DD354-1DFF-4E43-8C96-527870289A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D1C5C3-4A97-4982-94D4-431C94A992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B75D2-C2CD-4E30-9372-4AA919573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4FF4-AB61-4CF1-8A02-4B0CA3820EED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35251-D3F4-4A44-8C70-DD9D3F981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E2C98E-7487-4E1F-8BE6-CEAC489E3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E5BD-E5A3-473A-A8FB-DF88F3E2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41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4A8D4-0199-43D6-B546-0C7A47694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9CAD43-0920-4EC2-931F-475F60CA4A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BD295-FD49-4D59-B734-21990FF90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4FF4-AB61-4CF1-8A02-4B0CA3820EED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990CC-F9AC-42DD-99A1-E99342209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08851E-2460-421C-AB1F-A0D8D9FE3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E5BD-E5A3-473A-A8FB-DF88F3E2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DC7097-2155-4310-AB1E-0485DB3972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9CB15D-45FF-4059-9AE8-C13DD8F696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5D4817-1AB3-4F65-9458-38F0EE5D3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4FF4-AB61-4CF1-8A02-4B0CA3820EED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1E604-327C-4FB5-A5F1-059654478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D5CBE-F581-4D48-887D-04D508C8E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E5BD-E5A3-473A-A8FB-DF88F3E2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863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9CF01-6910-4953-80C5-2353AF7A0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BB836-B4C5-4A4C-93DF-A97F46664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7EBD3-D71A-45B1-9119-962E60EF5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4FF4-AB61-4CF1-8A02-4B0CA3820EED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CC7E1-2767-4C94-94F0-26C8A9BF6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3E0D24-62E3-4506-8937-C2DA31FF3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E5BD-E5A3-473A-A8FB-DF88F3E2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986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8F5EF-88B8-4884-9636-099AB7B35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53FDF5-A989-497A-ABAB-E62797E59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73E30A-EE7A-4C53-9C10-2F949B70F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4FF4-AB61-4CF1-8A02-4B0CA3820EED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F56FFF-116F-4A92-BE2D-38698A8BF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309A7-E8BC-40A8-BA8E-216740E69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E5BD-E5A3-473A-A8FB-DF88F3E2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47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CD377-9B83-44AD-9563-06E1F8360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EC982-51D1-47EE-A7DA-6F60A3BE66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66F2A2-CE78-4626-BF23-7857A67BCE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C9A9BB-BFA3-46D3-A006-BACF2242E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4FF4-AB61-4CF1-8A02-4B0CA3820EED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7FB6FF-8C47-4BA1-935E-602D1AAA3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5D17D-983F-43B2-8770-2068D563C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E5BD-E5A3-473A-A8FB-DF88F3E2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094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FA5CA-62E2-496A-9931-3519BD13F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A12C19-FE87-4B97-B387-DAC715375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81562D-3FD6-43F7-B77F-8D5268E8BC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0E195E-9383-495F-81DB-AFD1CFEB5B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181C22-2524-4B13-9D64-683E592896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FDAF60-AC04-4205-8EA2-48A30F641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4FF4-AB61-4CF1-8A02-4B0CA3820EED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57AC33-8CD4-48F0-A9E4-64DF2E8DE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F36366-6B24-4604-8815-C92C1D0A2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E5BD-E5A3-473A-A8FB-DF88F3E2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971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5668B-9FA1-4783-8520-C2560F680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C405D7-EC0C-461D-882A-F4C97BB05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4FF4-AB61-4CF1-8A02-4B0CA3820EED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85788E-AAF1-435A-B542-B8F557ADF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116521-4614-4EE3-9B89-988343E01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E5BD-E5A3-473A-A8FB-DF88F3E2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97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8B70B7-5447-4777-9225-F7AA3DB03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4FF4-AB61-4CF1-8A02-4B0CA3820EED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32DD4E-DE40-4E1F-A878-AC5F40943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D451D7-9F60-409F-ABD4-CE42A2B11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E5BD-E5A3-473A-A8FB-DF88F3E2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226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E8F04-18BD-43D3-B18E-7279352E9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90399-2921-426F-8B32-9EC0B7FC7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291CE6-C4B8-40F9-9AEE-BD653E9CEA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78D939-FDD1-41AD-9403-750168EBA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4FF4-AB61-4CF1-8A02-4B0CA3820EED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648BFB-7F34-45C4-BC94-D11F9C427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1B8B1C-3210-4C0C-ACA8-2296804EE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E5BD-E5A3-473A-A8FB-DF88F3E2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676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10274-2188-42CE-B512-A7B3E1A6F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622D4-E586-4ADA-B613-4994C38DCB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079DC8-D040-4FDF-9605-0E0693A9DD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CBC4CE-D4A8-4753-A323-6D4DB7CE4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4FF4-AB61-4CF1-8A02-4B0CA3820EED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BAE84E-5CBC-48D4-A5B2-34F348CFA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9A6CC9-C449-4AB4-89F3-460E41627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EE5BD-E5A3-473A-A8FB-DF88F3E2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34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5E719C-961B-4E66-88E5-4CCDE87E2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79B735-53A8-4F34-9B0D-FF8C41C3D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FA1C4E-1789-4443-9400-9512D4D74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E4FF4-AB61-4CF1-8A02-4B0CA3820EED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04F45-ACEC-465B-BD4A-94652253E6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0FE9F-93C1-415B-81BF-E68C6D608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EE5BD-E5A3-473A-A8FB-DF88F3E28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230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B4F98-8C64-4455-B6F1-6E3173D3D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8221" y="-280334"/>
            <a:ext cx="10515600" cy="1325563"/>
          </a:xfrm>
        </p:spPr>
        <p:txBody>
          <a:bodyPr>
            <a:normAutofit/>
          </a:bodyPr>
          <a:lstStyle/>
          <a:p>
            <a:pPr algn="r" rtl="1"/>
            <a:r>
              <a:rPr lang="he-IL" sz="4000" dirty="0">
                <a:latin typeface="+mn-lt"/>
                <a:cs typeface="+mn-cs"/>
              </a:rPr>
              <a:t>כלי להעלאת רעיונות: </a:t>
            </a:r>
            <a:r>
              <a:rPr lang="he-IL" sz="4000" dirty="0" err="1">
                <a:latin typeface="+mn-lt"/>
                <a:cs typeface="+mn-cs"/>
              </a:rPr>
              <a:t>סקאמפר</a:t>
            </a:r>
            <a:endParaRPr lang="en-US" sz="4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DD1F6A-9D16-4E73-8594-A05F11381D87}"/>
              </a:ext>
            </a:extLst>
          </p:cNvPr>
          <p:cNvSpPr/>
          <p:nvPr/>
        </p:nvSpPr>
        <p:spPr>
          <a:xfrm flipV="1">
            <a:off x="1655854" y="6491589"/>
            <a:ext cx="10420334" cy="45719"/>
          </a:xfrm>
          <a:prstGeom prst="rect">
            <a:avLst/>
          </a:prstGeom>
          <a:solidFill>
            <a:srgbClr val="92A1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  <a:latin typeface="Calibri (Body)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12C328-3487-4B52-BFDE-4854530AB9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6227" y="6036657"/>
            <a:ext cx="2098120" cy="909864"/>
          </a:xfrm>
          <a:prstGeom prst="rect">
            <a:avLst/>
          </a:prstGeom>
        </p:spPr>
      </p:pic>
      <p:pic>
        <p:nvPicPr>
          <p:cNvPr id="13" name="Picture 2" descr="Build Innovative Products &amp; Ideas with SCAMPER » Disruptiv Nation">
            <a:extLst>
              <a:ext uri="{FF2B5EF4-FFF2-40B4-BE49-F238E27FC236}">
                <a16:creationId xmlns:a16="http://schemas.microsoft.com/office/drawing/2014/main" id="{85EDD1B0-19AF-49FD-AE74-67A05BFE57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66" b="25786"/>
          <a:stretch/>
        </p:blipFill>
        <p:spPr bwMode="auto">
          <a:xfrm>
            <a:off x="1655854" y="1690688"/>
            <a:ext cx="8964613" cy="3370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BBB4E4F-26BA-4C94-AF73-F68A16AAF882}"/>
              </a:ext>
            </a:extLst>
          </p:cNvPr>
          <p:cNvSpPr txBox="1"/>
          <p:nvPr/>
        </p:nvSpPr>
        <p:spPr>
          <a:xfrm>
            <a:off x="5197960" y="4307169"/>
            <a:ext cx="2088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Minimize/Maximize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169072-7D45-494C-8858-E6877A79D05F}"/>
              </a:ext>
            </a:extLst>
          </p:cNvPr>
          <p:cNvSpPr txBox="1"/>
          <p:nvPr/>
        </p:nvSpPr>
        <p:spPr>
          <a:xfrm>
            <a:off x="8370766" y="2936341"/>
            <a:ext cx="2088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Replace/Rearrange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F5BFF0-460F-440A-B7AD-6701E427CF64}"/>
              </a:ext>
            </a:extLst>
          </p:cNvPr>
          <p:cNvCxnSpPr>
            <a:cxnSpLocks/>
          </p:cNvCxnSpPr>
          <p:nvPr/>
        </p:nvCxnSpPr>
        <p:spPr>
          <a:xfrm>
            <a:off x="1861893" y="1167149"/>
            <a:ext cx="160882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A07507B-0ED7-4E47-A8DA-ABA19FD7FC9A}"/>
              </a:ext>
            </a:extLst>
          </p:cNvPr>
          <p:cNvCxnSpPr>
            <a:cxnSpLocks/>
          </p:cNvCxnSpPr>
          <p:nvPr/>
        </p:nvCxnSpPr>
        <p:spPr>
          <a:xfrm>
            <a:off x="1861893" y="1453661"/>
            <a:ext cx="160882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7BF18C1-0B73-4214-B172-4421AAF52704}"/>
              </a:ext>
            </a:extLst>
          </p:cNvPr>
          <p:cNvCxnSpPr>
            <a:cxnSpLocks/>
          </p:cNvCxnSpPr>
          <p:nvPr/>
        </p:nvCxnSpPr>
        <p:spPr>
          <a:xfrm>
            <a:off x="1861893" y="1752365"/>
            <a:ext cx="160882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DA97360-7D15-43C5-AA69-5247DA79064F}"/>
              </a:ext>
            </a:extLst>
          </p:cNvPr>
          <p:cNvCxnSpPr>
            <a:cxnSpLocks/>
          </p:cNvCxnSpPr>
          <p:nvPr/>
        </p:nvCxnSpPr>
        <p:spPr>
          <a:xfrm>
            <a:off x="4178373" y="1132669"/>
            <a:ext cx="160882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E3C716C-3C20-4776-8DC2-DC23D784F653}"/>
              </a:ext>
            </a:extLst>
          </p:cNvPr>
          <p:cNvCxnSpPr>
            <a:cxnSpLocks/>
          </p:cNvCxnSpPr>
          <p:nvPr/>
        </p:nvCxnSpPr>
        <p:spPr>
          <a:xfrm>
            <a:off x="4178373" y="1419181"/>
            <a:ext cx="160882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C9572C3-9B8D-46C9-AEB1-18646F566DC1}"/>
              </a:ext>
            </a:extLst>
          </p:cNvPr>
          <p:cNvCxnSpPr>
            <a:cxnSpLocks/>
          </p:cNvCxnSpPr>
          <p:nvPr/>
        </p:nvCxnSpPr>
        <p:spPr>
          <a:xfrm>
            <a:off x="4178373" y="1717885"/>
            <a:ext cx="160882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5DFF581-FC41-44CB-8079-93AFAE1408DF}"/>
              </a:ext>
            </a:extLst>
          </p:cNvPr>
          <p:cNvCxnSpPr>
            <a:cxnSpLocks/>
          </p:cNvCxnSpPr>
          <p:nvPr/>
        </p:nvCxnSpPr>
        <p:spPr>
          <a:xfrm>
            <a:off x="6403413" y="1098189"/>
            <a:ext cx="160882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DCCA253-4152-475D-A7B7-692A005821C1}"/>
              </a:ext>
            </a:extLst>
          </p:cNvPr>
          <p:cNvCxnSpPr>
            <a:cxnSpLocks/>
          </p:cNvCxnSpPr>
          <p:nvPr/>
        </p:nvCxnSpPr>
        <p:spPr>
          <a:xfrm>
            <a:off x="6403413" y="1384701"/>
            <a:ext cx="160882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D1FE756-C16F-468F-B2CF-143AB8E9BE89}"/>
              </a:ext>
            </a:extLst>
          </p:cNvPr>
          <p:cNvCxnSpPr>
            <a:cxnSpLocks/>
          </p:cNvCxnSpPr>
          <p:nvPr/>
        </p:nvCxnSpPr>
        <p:spPr>
          <a:xfrm>
            <a:off x="6403413" y="1683405"/>
            <a:ext cx="160882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50607C0-5E84-46F6-85A2-333ED13AC08D}"/>
              </a:ext>
            </a:extLst>
          </p:cNvPr>
          <p:cNvCxnSpPr>
            <a:cxnSpLocks/>
          </p:cNvCxnSpPr>
          <p:nvPr/>
        </p:nvCxnSpPr>
        <p:spPr>
          <a:xfrm>
            <a:off x="8677221" y="1105472"/>
            <a:ext cx="160882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A61E915-119C-4DDC-97D9-A1E46B91CB5A}"/>
              </a:ext>
            </a:extLst>
          </p:cNvPr>
          <p:cNvCxnSpPr>
            <a:cxnSpLocks/>
          </p:cNvCxnSpPr>
          <p:nvPr/>
        </p:nvCxnSpPr>
        <p:spPr>
          <a:xfrm>
            <a:off x="8677221" y="1391984"/>
            <a:ext cx="160882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9A1B6E58-46AF-47B1-9CB7-1E63E132BC50}"/>
              </a:ext>
            </a:extLst>
          </p:cNvPr>
          <p:cNvCxnSpPr>
            <a:cxnSpLocks/>
          </p:cNvCxnSpPr>
          <p:nvPr/>
        </p:nvCxnSpPr>
        <p:spPr>
          <a:xfrm>
            <a:off x="8677221" y="1690688"/>
            <a:ext cx="160882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95D4A7B-86FA-4F42-920A-80B22CD7666B}"/>
              </a:ext>
            </a:extLst>
          </p:cNvPr>
          <p:cNvCxnSpPr>
            <a:cxnSpLocks/>
          </p:cNvCxnSpPr>
          <p:nvPr/>
        </p:nvCxnSpPr>
        <p:spPr>
          <a:xfrm>
            <a:off x="3233493" y="5220989"/>
            <a:ext cx="160882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50B3BE5-1F9C-4182-8968-D2CCDD0D45D0}"/>
              </a:ext>
            </a:extLst>
          </p:cNvPr>
          <p:cNvCxnSpPr>
            <a:cxnSpLocks/>
          </p:cNvCxnSpPr>
          <p:nvPr/>
        </p:nvCxnSpPr>
        <p:spPr>
          <a:xfrm>
            <a:off x="3233493" y="5507501"/>
            <a:ext cx="160882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C1FDADB-2936-473F-88E9-A48DB6C658B7}"/>
              </a:ext>
            </a:extLst>
          </p:cNvPr>
          <p:cNvCxnSpPr>
            <a:cxnSpLocks/>
          </p:cNvCxnSpPr>
          <p:nvPr/>
        </p:nvCxnSpPr>
        <p:spPr>
          <a:xfrm>
            <a:off x="3233493" y="5806205"/>
            <a:ext cx="160882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8BE4F86-B351-4E58-9B1C-91ABC2F55957}"/>
              </a:ext>
            </a:extLst>
          </p:cNvPr>
          <p:cNvCxnSpPr>
            <a:cxnSpLocks/>
          </p:cNvCxnSpPr>
          <p:nvPr/>
        </p:nvCxnSpPr>
        <p:spPr>
          <a:xfrm>
            <a:off x="5437599" y="5199418"/>
            <a:ext cx="160882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A30B1089-F3AB-4239-9F74-AE831A8AC479}"/>
              </a:ext>
            </a:extLst>
          </p:cNvPr>
          <p:cNvCxnSpPr>
            <a:cxnSpLocks/>
          </p:cNvCxnSpPr>
          <p:nvPr/>
        </p:nvCxnSpPr>
        <p:spPr>
          <a:xfrm>
            <a:off x="5437599" y="5485930"/>
            <a:ext cx="160882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469BCF5B-70CC-4FA4-82F0-644B96AF97C6}"/>
              </a:ext>
            </a:extLst>
          </p:cNvPr>
          <p:cNvCxnSpPr>
            <a:cxnSpLocks/>
          </p:cNvCxnSpPr>
          <p:nvPr/>
        </p:nvCxnSpPr>
        <p:spPr>
          <a:xfrm>
            <a:off x="5437599" y="5784634"/>
            <a:ext cx="160882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6FF6B32-D3A2-4462-A7A8-0F1A502910BB}"/>
              </a:ext>
            </a:extLst>
          </p:cNvPr>
          <p:cNvCxnSpPr>
            <a:cxnSpLocks/>
          </p:cNvCxnSpPr>
          <p:nvPr/>
        </p:nvCxnSpPr>
        <p:spPr>
          <a:xfrm>
            <a:off x="7687023" y="5199418"/>
            <a:ext cx="160882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29C3230-D70C-4AD1-9F86-5D8669B387AF}"/>
              </a:ext>
            </a:extLst>
          </p:cNvPr>
          <p:cNvCxnSpPr>
            <a:cxnSpLocks/>
          </p:cNvCxnSpPr>
          <p:nvPr/>
        </p:nvCxnSpPr>
        <p:spPr>
          <a:xfrm>
            <a:off x="7687023" y="5485930"/>
            <a:ext cx="160882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DA34D56-3B24-4BF2-99FD-F26EDFAA03FB}"/>
              </a:ext>
            </a:extLst>
          </p:cNvPr>
          <p:cNvCxnSpPr>
            <a:cxnSpLocks/>
          </p:cNvCxnSpPr>
          <p:nvPr/>
        </p:nvCxnSpPr>
        <p:spPr>
          <a:xfrm>
            <a:off x="7687023" y="5784634"/>
            <a:ext cx="160882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2582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11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(Body)</vt:lpstr>
      <vt:lpstr>Calibri Light</vt:lpstr>
      <vt:lpstr>Office Theme</vt:lpstr>
      <vt:lpstr>כלי להעלאת רעיונות: סקאמפר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יצירתיות וחדשנות בארגון:  זיהוי אתגרים והעלאת רעיונות</dc:title>
  <dc:creator>Moran Lazar</dc:creator>
  <cp:lastModifiedBy>Limor Moses-moscona</cp:lastModifiedBy>
  <cp:revision>9</cp:revision>
  <dcterms:created xsi:type="dcterms:W3CDTF">2021-10-03T06:11:24Z</dcterms:created>
  <dcterms:modified xsi:type="dcterms:W3CDTF">2024-01-23T13:35:32Z</dcterms:modified>
</cp:coreProperties>
</file>